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4"/>
  </p:notesMasterIdLst>
  <p:sldIdLst>
    <p:sldId id="258" r:id="rId2"/>
    <p:sldId id="261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EBD77B-959D-4232-B7E4-A8C1DAD791E8}" type="datetimeFigureOut">
              <a:rPr lang="en-US" smtClean="0"/>
              <a:t>06/26/2023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BB65DC-8F76-459A-8386-742E6525C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07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4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3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9882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91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5367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59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03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0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2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5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06/26/2023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06/26/2023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3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06/26/2023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2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28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1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C16C9-5E3F-4CE0-96E1-75776FD35E84}" type="datetimeFigureOut">
              <a:rPr lang="en-US" smtClean="0"/>
              <a:t>06/26/2023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6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829" y="42071"/>
            <a:ext cx="6347713" cy="85407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To Claim Attendance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18" y="745792"/>
            <a:ext cx="47455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Activity Date: </a:t>
            </a:r>
            <a:r>
              <a:rPr lang="en-US" sz="4000" b="1" dirty="0" smtClean="0">
                <a:solidFill>
                  <a:srgbClr val="FF0000"/>
                </a:solidFill>
              </a:rPr>
              <a:t>date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9184" y="1975131"/>
            <a:ext cx="5829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Go to: </a:t>
            </a:r>
            <a:r>
              <a:rPr lang="en-US" sz="4000" b="1" dirty="0" smtClean="0">
                <a:solidFill>
                  <a:srgbClr val="0070C0"/>
                </a:solidFill>
              </a:rPr>
              <a:t>NortonRSS.com</a:t>
            </a:r>
            <a:r>
              <a:rPr lang="en-US" sz="4000" b="1" dirty="0" smtClean="0"/>
              <a:t>  or scan the code: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383719"/>
            <a:ext cx="5736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Activity Code: </a:t>
            </a:r>
            <a:r>
              <a:rPr lang="en-US" sz="4000" b="1" dirty="0" smtClean="0">
                <a:solidFill>
                  <a:srgbClr val="FF0000"/>
                </a:solidFill>
              </a:rPr>
              <a:t>code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485930">
            <a:off x="6468860" y="417855"/>
            <a:ext cx="2497366" cy="1143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Code is valid for 14 days. 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5577263"/>
            <a:ext cx="888188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Physicians</a:t>
            </a:r>
          </a:p>
          <a:p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Accreditation: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Norton Healthcare is accredited by the Kentucky Medical Association to provide continuing medical education for physicians. </a:t>
            </a:r>
          </a:p>
          <a:p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 Pro"/>
              </a:rPr>
              <a:t>Designation: 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 Pro"/>
              </a:rPr>
              <a:t>Norton Healthcare designates this</a:t>
            </a: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 Pro"/>
              </a:rPr>
              <a:t> 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 Pro"/>
              </a:rPr>
              <a:t>live activity for a maximum of 1.00 </a:t>
            </a:r>
            <a:r>
              <a:rPr lang="en-US" sz="1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 Pro"/>
              </a:rPr>
              <a:t>AMA PRA Category 1 Credit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 Pro"/>
              </a:rPr>
              <a:t>(s) ™. Physicians should claim only the credit commensurate with the extent of their participation in the activity.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18" y="3274007"/>
            <a:ext cx="88910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Disclosure  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Planners:  </a:t>
            </a:r>
            <a:r>
              <a:rPr lang="en-US" dirty="0" smtClean="0">
                <a:latin typeface="Calibri" panose="020F0502020204030204" pitchFamily="34" charset="0"/>
              </a:rPr>
              <a:t>The planners of this activity have no </a:t>
            </a:r>
            <a:r>
              <a:rPr lang="en-US" dirty="0" smtClean="0">
                <a:latin typeface="Calibri" panose="020F0502020204030204" pitchFamily="34" charset="0"/>
              </a:rPr>
              <a:t>financial relationships with ineligible 	  	   companies to disclose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Speaker:   </a:t>
            </a:r>
            <a:r>
              <a:rPr lang="en-US" dirty="0" smtClean="0">
                <a:latin typeface="Calibri" panose="020F0502020204030204" pitchFamily="34" charset="0"/>
              </a:rPr>
              <a:t>The speaker,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enter speakers name,</a:t>
            </a:r>
            <a:r>
              <a:rPr lang="en-US" dirty="0" smtClean="0">
                <a:latin typeface="Calibri" panose="020F0502020204030204" pitchFamily="34" charset="0"/>
              </a:rPr>
              <a:t> discloses the following relationship(s)</a:t>
            </a:r>
          </a:p>
          <a:p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              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Company name  </a:t>
            </a:r>
            <a:r>
              <a:rPr lang="en-US" dirty="0" smtClean="0">
                <a:latin typeface="Calibri" panose="020F0502020204030204" pitchFamily="34" charset="0"/>
              </a:rPr>
              <a:t>-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type of r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elationship 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i="1" dirty="0" smtClean="0">
                <a:latin typeface="Calibri" panose="020F0502020204030204" pitchFamily="34" charset="0"/>
              </a:rPr>
              <a:t>if multiple relationships and/or individuals with 	relationship(s) list all)</a:t>
            </a:r>
            <a:endParaRPr lang="en-US" i="1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564" y="5015343"/>
            <a:ext cx="7451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All relevant relationships have been successfully mitigated prior to this activity.</a:t>
            </a:r>
            <a:endParaRPr lang="en-US" sz="1600" b="1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138" y="1755247"/>
            <a:ext cx="1763208" cy="176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02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523"/>
    </mc:Choice>
    <mc:Fallback xmlns="">
      <p:transition spd="slow" advTm="2852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9737" y="3556878"/>
            <a:ext cx="2426657" cy="311467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 rot="20468714">
            <a:off x="77566" y="281040"/>
            <a:ext cx="4317935" cy="16685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TIP: Add link to home screen for quick access </a:t>
            </a:r>
            <a:endParaRPr lang="en-US" sz="28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57400" y="1210176"/>
            <a:ext cx="5871333" cy="1628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NortonRSS.com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3505200"/>
            <a:ext cx="2057400" cy="3166353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7162800" y="6138153"/>
            <a:ext cx="990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t="8510"/>
          <a:stretch/>
        </p:blipFill>
        <p:spPr>
          <a:xfrm>
            <a:off x="738251" y="3261603"/>
            <a:ext cx="1790700" cy="32766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365701" y="6271503"/>
            <a:ext cx="457200" cy="266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12004" y="5334000"/>
            <a:ext cx="2562121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8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62"/>
    </mc:Choice>
    <mc:Fallback xmlns="">
      <p:transition spd="slow" advTm="1746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1242</TotalTime>
  <Words>164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Minion Pro</vt:lpstr>
      <vt:lpstr>Times New Roman</vt:lpstr>
      <vt:lpstr>Trebuchet MS</vt:lpstr>
      <vt:lpstr>Wingdings 3</vt:lpstr>
      <vt:lpstr>Facet</vt:lpstr>
      <vt:lpstr>To Claim Attendance</vt:lpstr>
      <vt:lpstr>PowerPoint Presentation</vt:lpstr>
    </vt:vector>
  </TitlesOfParts>
  <Company>Norton Healthcare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and Planner Disclosure</dc:title>
  <dc:creator>Garrison, Emily</dc:creator>
  <cp:lastModifiedBy>Busse, Karen</cp:lastModifiedBy>
  <cp:revision>32</cp:revision>
  <cp:lastPrinted>2018-01-11T15:49:18Z</cp:lastPrinted>
  <dcterms:created xsi:type="dcterms:W3CDTF">2016-02-03T19:28:43Z</dcterms:created>
  <dcterms:modified xsi:type="dcterms:W3CDTF">2023-06-26T15:52:00Z</dcterms:modified>
</cp:coreProperties>
</file>